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ricolage Grotesque Bold" charset="1" panose="020B0605040402000204"/>
      <p:regular r:id="rId16"/>
    </p:embeddedFont>
    <p:embeddedFont>
      <p:font typeface="Canva Sans Bold" charset="1" panose="020B0803030501040103"/>
      <p:regular r:id="rId17"/>
    </p:embeddedFont>
    <p:embeddedFont>
      <p:font typeface="Bricolage Grotesque" charset="1" panose="020B060504040200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http://studybuddy-six-blush.vercel.app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87103">
            <a:off x="14820615" y="4714820"/>
            <a:ext cx="833395" cy="8333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5900" y="3096670"/>
            <a:ext cx="3003397" cy="3003397"/>
          </a:xfrm>
          <a:custGeom>
            <a:avLst/>
            <a:gdLst/>
            <a:ahLst/>
            <a:cxnLst/>
            <a:rect r="r" b="b" t="t" l="l"/>
            <a:pathLst>
              <a:path h="3003397" w="3003397">
                <a:moveTo>
                  <a:pt x="0" y="0"/>
                </a:moveTo>
                <a:lnTo>
                  <a:pt x="3003397" y="0"/>
                </a:lnTo>
                <a:lnTo>
                  <a:pt x="3003397" y="3003397"/>
                </a:lnTo>
                <a:lnTo>
                  <a:pt x="0" y="3003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2952" y="4480505"/>
            <a:ext cx="8866042" cy="148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3"/>
              </a:lnSpc>
            </a:pPr>
            <a:r>
              <a:rPr lang="en-US" sz="10925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StudyBuddy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87103">
            <a:off x="14820615" y="4714820"/>
            <a:ext cx="833395" cy="8333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5900" y="3096670"/>
            <a:ext cx="3003397" cy="3003397"/>
          </a:xfrm>
          <a:custGeom>
            <a:avLst/>
            <a:gdLst/>
            <a:ahLst/>
            <a:cxnLst/>
            <a:rect r="r" b="b" t="t" l="l"/>
            <a:pathLst>
              <a:path h="3003397" w="3003397">
                <a:moveTo>
                  <a:pt x="0" y="0"/>
                </a:moveTo>
                <a:lnTo>
                  <a:pt x="3003397" y="0"/>
                </a:lnTo>
                <a:lnTo>
                  <a:pt x="3003397" y="3003397"/>
                </a:lnTo>
                <a:lnTo>
                  <a:pt x="0" y="3003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2952" y="4480505"/>
            <a:ext cx="8866042" cy="148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3"/>
              </a:lnSpc>
            </a:pPr>
            <a:r>
              <a:rPr lang="en-US" sz="10925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StudyBuddy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6623" y="771327"/>
            <a:ext cx="5608874" cy="93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9"/>
              </a:lnSpc>
            </a:pPr>
            <a:r>
              <a:rPr lang="en-US" sz="6911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6718" y="-2687494"/>
            <a:ext cx="9138730" cy="9261941"/>
          </a:xfrm>
          <a:custGeom>
            <a:avLst/>
            <a:gdLst/>
            <a:ahLst/>
            <a:cxnLst/>
            <a:rect r="r" b="b" t="t" l="l"/>
            <a:pathLst>
              <a:path h="9261941" w="9138730">
                <a:moveTo>
                  <a:pt x="0" y="0"/>
                </a:moveTo>
                <a:lnTo>
                  <a:pt x="9138730" y="0"/>
                </a:lnTo>
                <a:lnTo>
                  <a:pt x="9138730" y="9261941"/>
                </a:lnTo>
                <a:lnTo>
                  <a:pt x="0" y="926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1795" y="2294446"/>
            <a:ext cx="7824352" cy="5698109"/>
            <a:chOff x="0" y="0"/>
            <a:chExt cx="1349049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9049" cy="982449"/>
            </a:xfrm>
            <a:custGeom>
              <a:avLst/>
              <a:gdLst/>
              <a:ahLst/>
              <a:cxnLst/>
              <a:rect r="r" b="b" t="t" l="l"/>
              <a:pathLst>
                <a:path h="982449" w="1349049">
                  <a:moveTo>
                    <a:pt x="41558" y="0"/>
                  </a:moveTo>
                  <a:lnTo>
                    <a:pt x="1307491" y="0"/>
                  </a:lnTo>
                  <a:cubicBezTo>
                    <a:pt x="1330443" y="0"/>
                    <a:pt x="1349049" y="18606"/>
                    <a:pt x="1349049" y="41558"/>
                  </a:cubicBezTo>
                  <a:lnTo>
                    <a:pt x="1349049" y="940892"/>
                  </a:lnTo>
                  <a:cubicBezTo>
                    <a:pt x="1349049" y="963843"/>
                    <a:pt x="1330443" y="982449"/>
                    <a:pt x="1307491" y="982449"/>
                  </a:cubicBezTo>
                  <a:lnTo>
                    <a:pt x="41558" y="982449"/>
                  </a:lnTo>
                  <a:cubicBezTo>
                    <a:pt x="18606" y="982449"/>
                    <a:pt x="0" y="963843"/>
                    <a:pt x="0" y="940892"/>
                  </a:cubicBezTo>
                  <a:lnTo>
                    <a:pt x="0" y="41558"/>
                  </a:lnTo>
                  <a:cubicBezTo>
                    <a:pt x="0" y="18606"/>
                    <a:pt x="18606" y="0"/>
                    <a:pt x="41558" y="0"/>
                  </a:cubicBezTo>
                  <a:close/>
                </a:path>
              </a:pathLst>
            </a:custGeom>
            <a:blipFill>
              <a:blip r:embed="rId4"/>
              <a:stretch>
                <a:fillRect l="-2298" t="0" r="-229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76147" y="8992567"/>
            <a:ext cx="1294433" cy="12944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87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80457" y="9196878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2" y="0"/>
                </a:lnTo>
                <a:lnTo>
                  <a:pt x="885812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549" y="2122996"/>
            <a:ext cx="48419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3232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4117" y="4246820"/>
            <a:ext cx="7980933" cy="39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5"/>
              </a:lnSpc>
            </a:pPr>
            <a:r>
              <a:rPr lang="en-US" sz="24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 stu</a:t>
            </a:r>
            <a:r>
              <a:rPr lang="en-US" b="true" sz="24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dents struggle to know how well they are learning when studying on their own.</a:t>
            </a:r>
          </a:p>
          <a:p>
            <a:pPr algn="ctr">
              <a:lnSpc>
                <a:spcPts val="3475"/>
              </a:lnSpc>
            </a:pPr>
          </a:p>
          <a:p>
            <a:pPr algn="ctr">
              <a:lnSpc>
                <a:spcPts val="3475"/>
              </a:lnSpc>
            </a:pPr>
            <a:r>
              <a:rPr lang="en-US" b="true" sz="24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They often take notes, but it’s hard to tell what topics they truly understand or where they need more practice. </a:t>
            </a:r>
          </a:p>
          <a:p>
            <a:pPr algn="ctr">
              <a:lnSpc>
                <a:spcPts val="3475"/>
              </a:lnSpc>
            </a:pPr>
            <a:r>
              <a:rPr lang="en-US" b="true" sz="24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quiz platforms online are teacher-driven or rely on pre-made questions, leaving self-learners without personalized practice or feedback.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87103">
            <a:off x="6892262" y="1088462"/>
            <a:ext cx="427696" cy="42769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6572" y="258032"/>
            <a:ext cx="1541336" cy="1541336"/>
          </a:xfrm>
          <a:custGeom>
            <a:avLst/>
            <a:gdLst/>
            <a:ahLst/>
            <a:cxnLst/>
            <a:rect r="r" b="b" t="t" l="l"/>
            <a:pathLst>
              <a:path h="1541336" w="1541336">
                <a:moveTo>
                  <a:pt x="0" y="0"/>
                </a:moveTo>
                <a:lnTo>
                  <a:pt x="1541336" y="0"/>
                </a:lnTo>
                <a:lnTo>
                  <a:pt x="1541336" y="1541336"/>
                </a:lnTo>
                <a:lnTo>
                  <a:pt x="0" y="154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2835" y="970587"/>
            <a:ext cx="4550032" cy="7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8"/>
              </a:lnSpc>
            </a:pPr>
            <a:r>
              <a:rPr lang="en-US" sz="560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StudyBuddy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9070" y="2969476"/>
            <a:ext cx="16062304" cy="494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Eldad is developing a learning tool for self-learning students</a:t>
            </a:r>
          </a:p>
          <a:p>
            <a:pPr algn="l">
              <a:lnSpc>
                <a:spcPts val="3913"/>
              </a:lnSpc>
            </a:pPr>
          </a:p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Students can take notes, generate quizzes from notes or uploaded </a:t>
            </a:r>
          </a:p>
          <a:p>
            <a:pPr algn="l">
              <a:lnSpc>
                <a:spcPts val="3913"/>
              </a:lnSpc>
            </a:pPr>
          </a:p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PDFs, and plan and manage their study schedules.</a:t>
            </a:r>
          </a:p>
          <a:p>
            <a:pPr algn="l">
              <a:lnSpc>
                <a:spcPts val="3913"/>
              </a:lnSpc>
            </a:pPr>
          </a:p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platform also includes admin controls to manage access and usage,</a:t>
            </a:r>
          </a:p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</a:p>
          <a:p>
            <a:pPr algn="l">
              <a:lnSpc>
                <a:spcPts val="3913"/>
              </a:lnSpc>
            </a:pPr>
            <a:r>
              <a:rPr lang="en-US" sz="383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since the AI study buddy runs on a paid API key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0000">
            <a:off x="3411128" y="-1532240"/>
            <a:ext cx="12876504" cy="11131181"/>
          </a:xfrm>
          <a:custGeom>
            <a:avLst/>
            <a:gdLst/>
            <a:ahLst/>
            <a:cxnLst/>
            <a:rect r="r" b="b" t="t" l="l"/>
            <a:pathLst>
              <a:path h="11131181" w="12876504">
                <a:moveTo>
                  <a:pt x="0" y="0"/>
                </a:moveTo>
                <a:lnTo>
                  <a:pt x="12876505" y="0"/>
                </a:lnTo>
                <a:lnTo>
                  <a:pt x="12876505" y="11131181"/>
                </a:lnTo>
                <a:lnTo>
                  <a:pt x="0" y="1113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6185" y="2718726"/>
            <a:ext cx="6355363" cy="5602551"/>
            <a:chOff x="0" y="0"/>
            <a:chExt cx="1114460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460" cy="982449"/>
            </a:xfrm>
            <a:custGeom>
              <a:avLst/>
              <a:gdLst/>
              <a:ahLst/>
              <a:cxnLst/>
              <a:rect r="r" b="b" t="t" l="l"/>
              <a:pathLst>
                <a:path h="982449" w="1114460">
                  <a:moveTo>
                    <a:pt x="51163" y="0"/>
                  </a:moveTo>
                  <a:lnTo>
                    <a:pt x="1063297" y="0"/>
                  </a:lnTo>
                  <a:cubicBezTo>
                    <a:pt x="1076866" y="0"/>
                    <a:pt x="1089880" y="5390"/>
                    <a:pt x="1099475" y="14985"/>
                  </a:cubicBezTo>
                  <a:cubicBezTo>
                    <a:pt x="1109070" y="24580"/>
                    <a:pt x="1114460" y="37594"/>
                    <a:pt x="1114460" y="51163"/>
                  </a:cubicBezTo>
                  <a:lnTo>
                    <a:pt x="1114460" y="931286"/>
                  </a:lnTo>
                  <a:cubicBezTo>
                    <a:pt x="1114460" y="959542"/>
                    <a:pt x="1091554" y="982449"/>
                    <a:pt x="1063297" y="982449"/>
                  </a:cubicBezTo>
                  <a:lnTo>
                    <a:pt x="51163" y="982449"/>
                  </a:lnTo>
                  <a:cubicBezTo>
                    <a:pt x="37594" y="982449"/>
                    <a:pt x="24580" y="977059"/>
                    <a:pt x="14985" y="967464"/>
                  </a:cubicBezTo>
                  <a:cubicBezTo>
                    <a:pt x="5390" y="957869"/>
                    <a:pt x="0" y="944855"/>
                    <a:pt x="0" y="931286"/>
                  </a:cubicBezTo>
                  <a:lnTo>
                    <a:pt x="0" y="51163"/>
                  </a:lnTo>
                  <a:cubicBezTo>
                    <a:pt x="0" y="37594"/>
                    <a:pt x="5390" y="24580"/>
                    <a:pt x="14985" y="14985"/>
                  </a:cubicBezTo>
                  <a:cubicBezTo>
                    <a:pt x="24580" y="5390"/>
                    <a:pt x="37594" y="0"/>
                    <a:pt x="51163" y="0"/>
                  </a:cubicBezTo>
                  <a:close/>
                </a:path>
              </a:pathLst>
            </a:custGeom>
            <a:blipFill>
              <a:blip r:embed="rId4"/>
              <a:stretch>
                <a:fillRect l="-20523" t="0" r="-2052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591232" y="1373592"/>
            <a:ext cx="756538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44016" y="8862377"/>
            <a:ext cx="1294433" cy="12944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879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48326" y="9066688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2" y="0"/>
                </a:lnTo>
                <a:lnTo>
                  <a:pt x="885812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47677" y="2449917"/>
            <a:ext cx="4414243" cy="6212850"/>
            <a:chOff x="0" y="0"/>
            <a:chExt cx="698032" cy="9824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73662" y="0"/>
                  </a:moveTo>
                  <a:lnTo>
                    <a:pt x="624370" y="0"/>
                  </a:lnTo>
                  <a:cubicBezTo>
                    <a:pt x="665053" y="0"/>
                    <a:pt x="698032" y="32979"/>
                    <a:pt x="698032" y="73662"/>
                  </a:cubicBezTo>
                  <a:lnTo>
                    <a:pt x="698032" y="908787"/>
                  </a:lnTo>
                  <a:cubicBezTo>
                    <a:pt x="698032" y="949470"/>
                    <a:pt x="665053" y="982449"/>
                    <a:pt x="624370" y="982449"/>
                  </a:cubicBezTo>
                  <a:lnTo>
                    <a:pt x="73662" y="982449"/>
                  </a:lnTo>
                  <a:cubicBezTo>
                    <a:pt x="32979" y="982449"/>
                    <a:pt x="0" y="949470"/>
                    <a:pt x="0" y="908787"/>
                  </a:cubicBezTo>
                  <a:lnTo>
                    <a:pt x="0" y="73662"/>
                  </a:lnTo>
                  <a:cubicBezTo>
                    <a:pt x="0" y="32979"/>
                    <a:pt x="32979" y="0"/>
                    <a:pt x="73662" y="0"/>
                  </a:cubicBezTo>
                  <a:close/>
                </a:path>
              </a:pathLst>
            </a:custGeom>
            <a:blipFill>
              <a:blip r:embed="rId8"/>
              <a:stretch>
                <a:fillRect l="-10256" t="0" r="-1025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9466" y="8767127"/>
            <a:ext cx="29239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187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47677" y="9163050"/>
            <a:ext cx="45123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87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Administrator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48131">
            <a:off x="-7659758" y="7025249"/>
            <a:ext cx="13649784" cy="11799648"/>
          </a:xfrm>
          <a:custGeom>
            <a:avLst/>
            <a:gdLst/>
            <a:ahLst/>
            <a:cxnLst/>
            <a:rect r="r" b="b" t="t" l="l"/>
            <a:pathLst>
              <a:path h="11799648" w="13649784">
                <a:moveTo>
                  <a:pt x="0" y="0"/>
                </a:moveTo>
                <a:lnTo>
                  <a:pt x="13649784" y="0"/>
                </a:lnTo>
                <a:lnTo>
                  <a:pt x="13649784" y="11799647"/>
                </a:lnTo>
                <a:lnTo>
                  <a:pt x="0" y="1179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42659" y="1028700"/>
            <a:ext cx="7833585" cy="9068022"/>
            <a:chOff x="0" y="0"/>
            <a:chExt cx="2063166" cy="2388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3167" cy="2388286"/>
            </a:xfrm>
            <a:custGeom>
              <a:avLst/>
              <a:gdLst/>
              <a:ahLst/>
              <a:cxnLst/>
              <a:rect r="r" b="b" t="t" l="l"/>
              <a:pathLst>
                <a:path h="2388286" w="2063167">
                  <a:moveTo>
                    <a:pt x="50403" y="0"/>
                  </a:moveTo>
                  <a:lnTo>
                    <a:pt x="2012763" y="0"/>
                  </a:lnTo>
                  <a:cubicBezTo>
                    <a:pt x="2026131" y="0"/>
                    <a:pt x="2038951" y="5310"/>
                    <a:pt x="2048404" y="14763"/>
                  </a:cubicBezTo>
                  <a:cubicBezTo>
                    <a:pt x="2057856" y="24215"/>
                    <a:pt x="2063167" y="37035"/>
                    <a:pt x="2063167" y="50403"/>
                  </a:cubicBezTo>
                  <a:lnTo>
                    <a:pt x="2063167" y="2337883"/>
                  </a:lnTo>
                  <a:cubicBezTo>
                    <a:pt x="2063167" y="2365720"/>
                    <a:pt x="2040600" y="2388286"/>
                    <a:pt x="2012763" y="2388286"/>
                  </a:cubicBezTo>
                  <a:lnTo>
                    <a:pt x="50403" y="2388286"/>
                  </a:lnTo>
                  <a:cubicBezTo>
                    <a:pt x="37035" y="2388286"/>
                    <a:pt x="24215" y="2382975"/>
                    <a:pt x="14763" y="2373523"/>
                  </a:cubicBezTo>
                  <a:cubicBezTo>
                    <a:pt x="5310" y="2364071"/>
                    <a:pt x="0" y="2351250"/>
                    <a:pt x="0" y="2337883"/>
                  </a:cubicBezTo>
                  <a:lnTo>
                    <a:pt x="0" y="50403"/>
                  </a:lnTo>
                  <a:cubicBezTo>
                    <a:pt x="0" y="37035"/>
                    <a:pt x="5310" y="24215"/>
                    <a:pt x="14763" y="14763"/>
                  </a:cubicBezTo>
                  <a:cubicBezTo>
                    <a:pt x="24215" y="5310"/>
                    <a:pt x="37035" y="0"/>
                    <a:pt x="50403" y="0"/>
                  </a:cubicBezTo>
                  <a:close/>
                </a:path>
              </a:pathLst>
            </a:custGeom>
            <a:solidFill>
              <a:srgbClr val="A2B8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3166" cy="2426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0946" y="1659103"/>
            <a:ext cx="4766918" cy="83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</a:pPr>
            <a:r>
              <a:rPr lang="en-US" sz="5987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Meet AKUA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3865" y="1332736"/>
            <a:ext cx="2319380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0076" y="1958144"/>
            <a:ext cx="4970796" cy="1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Akua is a self-learning student who studies independently and wants a better way to check her understanding, practice what she learns, and stay organized while preparing for exams.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4234" y="3940653"/>
            <a:ext cx="2665422" cy="37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17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96198" y="4400170"/>
            <a:ext cx="3591695" cy="28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</a:p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</a:t>
            </a: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derstand her study materials better</a:t>
            </a:r>
          </a:p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Know which topics she has mastered and which need more practice</a:t>
            </a:r>
          </a:p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Study efficiently and stay organized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501899" y="3940653"/>
            <a:ext cx="2363884" cy="38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22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5474" y="4261980"/>
            <a:ext cx="3505692" cy="315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</a:p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Hard to measure real understanding when studying alone</a:t>
            </a:r>
          </a:p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Limited access to personalized quizzes and feedback</a:t>
            </a:r>
          </a:p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Struggles with planning and managing study time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7254" y="7753985"/>
            <a:ext cx="4283576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How                                          Helps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29550" y="2746637"/>
            <a:ext cx="7185349" cy="6334223"/>
            <a:chOff x="0" y="0"/>
            <a:chExt cx="1114460" cy="9824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4460" cy="982449"/>
            </a:xfrm>
            <a:custGeom>
              <a:avLst/>
              <a:gdLst/>
              <a:ahLst/>
              <a:cxnLst/>
              <a:rect r="r" b="b" t="t" l="l"/>
              <a:pathLst>
                <a:path h="982449" w="1114460">
                  <a:moveTo>
                    <a:pt x="45253" y="0"/>
                  </a:moveTo>
                  <a:lnTo>
                    <a:pt x="1069207" y="0"/>
                  </a:lnTo>
                  <a:cubicBezTo>
                    <a:pt x="1094200" y="0"/>
                    <a:pt x="1114460" y="20261"/>
                    <a:pt x="1114460" y="45253"/>
                  </a:cubicBezTo>
                  <a:lnTo>
                    <a:pt x="1114460" y="937196"/>
                  </a:lnTo>
                  <a:cubicBezTo>
                    <a:pt x="1114460" y="962188"/>
                    <a:pt x="1094200" y="982449"/>
                    <a:pt x="1069207" y="982449"/>
                  </a:cubicBezTo>
                  <a:lnTo>
                    <a:pt x="45253" y="982449"/>
                  </a:lnTo>
                  <a:cubicBezTo>
                    <a:pt x="33251" y="982449"/>
                    <a:pt x="21741" y="977681"/>
                    <a:pt x="13254" y="969195"/>
                  </a:cubicBezTo>
                  <a:cubicBezTo>
                    <a:pt x="4768" y="960708"/>
                    <a:pt x="0" y="949198"/>
                    <a:pt x="0" y="937196"/>
                  </a:cubicBezTo>
                  <a:lnTo>
                    <a:pt x="0" y="45253"/>
                  </a:lnTo>
                  <a:cubicBezTo>
                    <a:pt x="0" y="20261"/>
                    <a:pt x="20261" y="0"/>
                    <a:pt x="45253" y="0"/>
                  </a:cubicBezTo>
                  <a:close/>
                </a:path>
              </a:pathLst>
            </a:custGeom>
            <a:blipFill>
              <a:blip r:embed="rId5"/>
              <a:stretch>
                <a:fillRect l="-20523" t="0" r="-20523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138240" y="8356101"/>
            <a:ext cx="6281348" cy="150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Lets her write notes and organize them in folders</a:t>
            </a:r>
          </a:p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Automatically generates quizzes from her materials</a:t>
            </a:r>
          </a:p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Provides progress tracking from quiz results</a:t>
            </a:r>
          </a:p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Helps her plan and manage her study schedule</a:t>
            </a:r>
          </a:p>
          <a:p>
            <a:pPr algn="l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610076" y="7592060"/>
            <a:ext cx="572096" cy="572096"/>
          </a:xfrm>
          <a:custGeom>
            <a:avLst/>
            <a:gdLst/>
            <a:ahLst/>
            <a:cxnLst/>
            <a:rect r="r" b="b" t="t" l="l"/>
            <a:pathLst>
              <a:path h="572096" w="572096">
                <a:moveTo>
                  <a:pt x="0" y="0"/>
                </a:moveTo>
                <a:lnTo>
                  <a:pt x="572096" y="0"/>
                </a:lnTo>
                <a:lnTo>
                  <a:pt x="572096" y="572096"/>
                </a:lnTo>
                <a:lnTo>
                  <a:pt x="0" y="57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99063" y="7849759"/>
            <a:ext cx="1688830" cy="28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</a:pPr>
            <a:r>
              <a:rPr lang="en-US" sz="2081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2081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48131">
            <a:off x="-7659758" y="7025249"/>
            <a:ext cx="13649784" cy="11799648"/>
          </a:xfrm>
          <a:custGeom>
            <a:avLst/>
            <a:gdLst/>
            <a:ahLst/>
            <a:cxnLst/>
            <a:rect r="r" b="b" t="t" l="l"/>
            <a:pathLst>
              <a:path h="11799648" w="13649784">
                <a:moveTo>
                  <a:pt x="0" y="0"/>
                </a:moveTo>
                <a:lnTo>
                  <a:pt x="13649784" y="0"/>
                </a:lnTo>
                <a:lnTo>
                  <a:pt x="13649784" y="11799647"/>
                </a:lnTo>
                <a:lnTo>
                  <a:pt x="0" y="1179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42659" y="1028700"/>
            <a:ext cx="7833585" cy="9068022"/>
            <a:chOff x="0" y="0"/>
            <a:chExt cx="2063166" cy="2388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3167" cy="2388286"/>
            </a:xfrm>
            <a:custGeom>
              <a:avLst/>
              <a:gdLst/>
              <a:ahLst/>
              <a:cxnLst/>
              <a:rect r="r" b="b" t="t" l="l"/>
              <a:pathLst>
                <a:path h="2388286" w="2063167">
                  <a:moveTo>
                    <a:pt x="50403" y="0"/>
                  </a:moveTo>
                  <a:lnTo>
                    <a:pt x="2012763" y="0"/>
                  </a:lnTo>
                  <a:cubicBezTo>
                    <a:pt x="2026131" y="0"/>
                    <a:pt x="2038951" y="5310"/>
                    <a:pt x="2048404" y="14763"/>
                  </a:cubicBezTo>
                  <a:cubicBezTo>
                    <a:pt x="2057856" y="24215"/>
                    <a:pt x="2063167" y="37035"/>
                    <a:pt x="2063167" y="50403"/>
                  </a:cubicBezTo>
                  <a:lnTo>
                    <a:pt x="2063167" y="2337883"/>
                  </a:lnTo>
                  <a:cubicBezTo>
                    <a:pt x="2063167" y="2365720"/>
                    <a:pt x="2040600" y="2388286"/>
                    <a:pt x="2012763" y="2388286"/>
                  </a:cubicBezTo>
                  <a:lnTo>
                    <a:pt x="50403" y="2388286"/>
                  </a:lnTo>
                  <a:cubicBezTo>
                    <a:pt x="37035" y="2388286"/>
                    <a:pt x="24215" y="2382975"/>
                    <a:pt x="14763" y="2373523"/>
                  </a:cubicBezTo>
                  <a:cubicBezTo>
                    <a:pt x="5310" y="2364071"/>
                    <a:pt x="0" y="2351250"/>
                    <a:pt x="0" y="2337883"/>
                  </a:cubicBezTo>
                  <a:lnTo>
                    <a:pt x="0" y="50403"/>
                  </a:lnTo>
                  <a:cubicBezTo>
                    <a:pt x="0" y="37035"/>
                    <a:pt x="5310" y="24215"/>
                    <a:pt x="14763" y="14763"/>
                  </a:cubicBezTo>
                  <a:cubicBezTo>
                    <a:pt x="24215" y="5310"/>
                    <a:pt x="37035" y="0"/>
                    <a:pt x="50403" y="0"/>
                  </a:cubicBezTo>
                  <a:close/>
                </a:path>
              </a:pathLst>
            </a:custGeom>
            <a:solidFill>
              <a:srgbClr val="A2B8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3166" cy="2426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0946" y="1659103"/>
            <a:ext cx="4766918" cy="83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</a:pPr>
            <a:r>
              <a:rPr lang="en-US" sz="5987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Meet 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3865" y="1332736"/>
            <a:ext cx="2319380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0076" y="1958144"/>
            <a:ext cx="4970796" cy="1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Ama manages the StudyBuddy platform and is responsible for controlling user access, monitoring system usage, and ensuring the AI features are used efficiently and responsibly.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4234" y="3940653"/>
            <a:ext cx="2665422" cy="37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17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6325" y="4564585"/>
            <a:ext cx="3591695" cy="224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sure the platform runs smoothly</a:t>
            </a:r>
          </a:p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Control and monitor AI usage</a:t>
            </a:r>
          </a:p>
          <a:p>
            <a:pPr algn="l" marL="401014" indent="-200507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</a:t>
            </a: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user access and system availability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501899" y="3940653"/>
            <a:ext cx="2363884" cy="38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22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5474" y="4563857"/>
            <a:ext cx="3505692" cy="220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Managing costs tied to a paid AI API</a:t>
            </a:r>
          </a:p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Preventing misuse of the system</a:t>
            </a:r>
          </a:p>
          <a:p>
            <a:pPr algn="l" marL="392861" indent="-196430" lvl="1">
              <a:lnSpc>
                <a:spcPts val="2547"/>
              </a:lnSpc>
              <a:buFont typeface="Arial"/>
              <a:buChar char="•"/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Ensuring a good experience for all users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7254" y="7753985"/>
            <a:ext cx="4283576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How                                          Helps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8240" y="8356101"/>
            <a:ext cx="6281348" cy="1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Provides admin controls to manage users</a:t>
            </a:r>
          </a:p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Monitors site usage and AI activity</a:t>
            </a:r>
          </a:p>
          <a:p>
            <a:pPr algn="l" marL="375554" indent="-187777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Contro</a:t>
            </a: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ls when and how the system is available</a:t>
            </a:r>
          </a:p>
          <a:p>
            <a:pPr algn="l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610076" y="7592060"/>
            <a:ext cx="572096" cy="572096"/>
          </a:xfrm>
          <a:custGeom>
            <a:avLst/>
            <a:gdLst/>
            <a:ahLst/>
            <a:cxnLst/>
            <a:rect r="r" b="b" t="t" l="l"/>
            <a:pathLst>
              <a:path h="572096" w="572096">
                <a:moveTo>
                  <a:pt x="0" y="0"/>
                </a:moveTo>
                <a:lnTo>
                  <a:pt x="572096" y="0"/>
                </a:lnTo>
                <a:lnTo>
                  <a:pt x="572096" y="572096"/>
                </a:lnTo>
                <a:lnTo>
                  <a:pt x="0" y="57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299063" y="7849759"/>
            <a:ext cx="1688830" cy="28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</a:pPr>
            <a:r>
              <a:rPr lang="en-US" sz="2081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2081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32962" y="2576884"/>
            <a:ext cx="5254903" cy="7396041"/>
            <a:chOff x="0" y="0"/>
            <a:chExt cx="698032" cy="9824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61878" y="0"/>
                  </a:moveTo>
                  <a:lnTo>
                    <a:pt x="636155" y="0"/>
                  </a:lnTo>
                  <a:cubicBezTo>
                    <a:pt x="670329" y="0"/>
                    <a:pt x="698032" y="27704"/>
                    <a:pt x="698032" y="61878"/>
                  </a:cubicBezTo>
                  <a:lnTo>
                    <a:pt x="698032" y="920571"/>
                  </a:lnTo>
                  <a:cubicBezTo>
                    <a:pt x="698032" y="936982"/>
                    <a:pt x="691513" y="952721"/>
                    <a:pt x="679909" y="964326"/>
                  </a:cubicBezTo>
                  <a:cubicBezTo>
                    <a:pt x="668304" y="975930"/>
                    <a:pt x="652565" y="982449"/>
                    <a:pt x="636155" y="982449"/>
                  </a:cubicBezTo>
                  <a:lnTo>
                    <a:pt x="61878" y="982449"/>
                  </a:lnTo>
                  <a:cubicBezTo>
                    <a:pt x="45467" y="982449"/>
                    <a:pt x="29728" y="975930"/>
                    <a:pt x="18124" y="964326"/>
                  </a:cubicBezTo>
                  <a:cubicBezTo>
                    <a:pt x="6519" y="952721"/>
                    <a:pt x="0" y="936982"/>
                    <a:pt x="0" y="920571"/>
                  </a:cubicBezTo>
                  <a:lnTo>
                    <a:pt x="0" y="61878"/>
                  </a:lnTo>
                  <a:cubicBezTo>
                    <a:pt x="0" y="45467"/>
                    <a:pt x="6519" y="29728"/>
                    <a:pt x="18124" y="18124"/>
                  </a:cubicBezTo>
                  <a:cubicBezTo>
                    <a:pt x="29728" y="6519"/>
                    <a:pt x="45467" y="0"/>
                    <a:pt x="61878" y="0"/>
                  </a:cubicBezTo>
                  <a:close/>
                </a:path>
              </a:pathLst>
            </a:custGeom>
            <a:blipFill>
              <a:blip r:embed="rId5"/>
              <a:stretch>
                <a:fillRect l="-10256" t="0" r="-10256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48131">
            <a:off x="-7659758" y="7025249"/>
            <a:ext cx="13649784" cy="11799648"/>
          </a:xfrm>
          <a:custGeom>
            <a:avLst/>
            <a:gdLst/>
            <a:ahLst/>
            <a:cxnLst/>
            <a:rect r="r" b="b" t="t" l="l"/>
            <a:pathLst>
              <a:path h="11799648" w="13649784">
                <a:moveTo>
                  <a:pt x="0" y="0"/>
                </a:moveTo>
                <a:lnTo>
                  <a:pt x="13649784" y="0"/>
                </a:lnTo>
                <a:lnTo>
                  <a:pt x="13649784" y="11799647"/>
                </a:lnTo>
                <a:lnTo>
                  <a:pt x="0" y="1179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1370" y="583985"/>
            <a:ext cx="7833585" cy="9068022"/>
            <a:chOff x="0" y="0"/>
            <a:chExt cx="2063166" cy="2388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3167" cy="2388286"/>
            </a:xfrm>
            <a:custGeom>
              <a:avLst/>
              <a:gdLst/>
              <a:ahLst/>
              <a:cxnLst/>
              <a:rect r="r" b="b" t="t" l="l"/>
              <a:pathLst>
                <a:path h="2388286" w="2063167">
                  <a:moveTo>
                    <a:pt x="50403" y="0"/>
                  </a:moveTo>
                  <a:lnTo>
                    <a:pt x="2012763" y="0"/>
                  </a:lnTo>
                  <a:cubicBezTo>
                    <a:pt x="2026131" y="0"/>
                    <a:pt x="2038951" y="5310"/>
                    <a:pt x="2048404" y="14763"/>
                  </a:cubicBezTo>
                  <a:cubicBezTo>
                    <a:pt x="2057856" y="24215"/>
                    <a:pt x="2063167" y="37035"/>
                    <a:pt x="2063167" y="50403"/>
                  </a:cubicBezTo>
                  <a:lnTo>
                    <a:pt x="2063167" y="2337883"/>
                  </a:lnTo>
                  <a:cubicBezTo>
                    <a:pt x="2063167" y="2365720"/>
                    <a:pt x="2040600" y="2388286"/>
                    <a:pt x="2012763" y="2388286"/>
                  </a:cubicBezTo>
                  <a:lnTo>
                    <a:pt x="50403" y="2388286"/>
                  </a:lnTo>
                  <a:cubicBezTo>
                    <a:pt x="37035" y="2388286"/>
                    <a:pt x="24215" y="2382975"/>
                    <a:pt x="14763" y="2373523"/>
                  </a:cubicBezTo>
                  <a:cubicBezTo>
                    <a:pt x="5310" y="2364071"/>
                    <a:pt x="0" y="2351250"/>
                    <a:pt x="0" y="2337883"/>
                  </a:cubicBezTo>
                  <a:lnTo>
                    <a:pt x="0" y="50403"/>
                  </a:lnTo>
                  <a:cubicBezTo>
                    <a:pt x="0" y="37035"/>
                    <a:pt x="5310" y="24215"/>
                    <a:pt x="14763" y="14763"/>
                  </a:cubicBezTo>
                  <a:cubicBezTo>
                    <a:pt x="24215" y="5310"/>
                    <a:pt x="37035" y="0"/>
                    <a:pt x="50403" y="0"/>
                  </a:cubicBezTo>
                  <a:close/>
                </a:path>
              </a:pathLst>
            </a:custGeom>
            <a:solidFill>
              <a:srgbClr val="A2B8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3166" cy="2426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8014" y="4933731"/>
            <a:ext cx="8071269" cy="4718276"/>
            <a:chOff x="0" y="0"/>
            <a:chExt cx="1595515" cy="932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5515" cy="932701"/>
            </a:xfrm>
            <a:custGeom>
              <a:avLst/>
              <a:gdLst/>
              <a:ahLst/>
              <a:cxnLst/>
              <a:rect r="r" b="b" t="t" l="l"/>
              <a:pathLst>
                <a:path h="932701" w="1595515">
                  <a:moveTo>
                    <a:pt x="40286" y="0"/>
                  </a:moveTo>
                  <a:lnTo>
                    <a:pt x="1555229" y="0"/>
                  </a:lnTo>
                  <a:cubicBezTo>
                    <a:pt x="1565914" y="0"/>
                    <a:pt x="1576160" y="4244"/>
                    <a:pt x="1583716" y="11800"/>
                  </a:cubicBezTo>
                  <a:cubicBezTo>
                    <a:pt x="1591271" y="19355"/>
                    <a:pt x="1595515" y="29602"/>
                    <a:pt x="1595515" y="40286"/>
                  </a:cubicBezTo>
                  <a:lnTo>
                    <a:pt x="1595515" y="892415"/>
                  </a:lnTo>
                  <a:cubicBezTo>
                    <a:pt x="1595515" y="903099"/>
                    <a:pt x="1591271" y="913346"/>
                    <a:pt x="1583716" y="920901"/>
                  </a:cubicBezTo>
                  <a:cubicBezTo>
                    <a:pt x="1576160" y="928457"/>
                    <a:pt x="1565914" y="932701"/>
                    <a:pt x="1555229" y="932701"/>
                  </a:cubicBezTo>
                  <a:lnTo>
                    <a:pt x="40286" y="932701"/>
                  </a:lnTo>
                  <a:cubicBezTo>
                    <a:pt x="29602" y="932701"/>
                    <a:pt x="19355" y="928457"/>
                    <a:pt x="11800" y="920901"/>
                  </a:cubicBezTo>
                  <a:cubicBezTo>
                    <a:pt x="4244" y="913346"/>
                    <a:pt x="0" y="903099"/>
                    <a:pt x="0" y="892415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blipFill>
              <a:blip r:embed="rId4"/>
              <a:stretch>
                <a:fillRect l="-3022" t="0" r="-302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1405" y="1973428"/>
            <a:ext cx="9419965" cy="275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2"/>
              </a:lnSpc>
            </a:pPr>
            <a:r>
              <a:rPr lang="en-US" sz="10086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Main </a:t>
            </a:r>
          </a:p>
          <a:p>
            <a:pPr algn="l">
              <a:lnSpc>
                <a:spcPts val="10692"/>
              </a:lnSpc>
            </a:pPr>
            <a:r>
              <a:rPr lang="en-US" sz="10086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8443" y="1623121"/>
            <a:ext cx="2319380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4425" y="2262202"/>
            <a:ext cx="3363659" cy="150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FAFAFA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There is a simple chatbot, Buddy that uses the same GROQ API for the quiz generator to answer questions study have when learning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86109" y="1623121"/>
            <a:ext cx="2832494" cy="36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  <a:spcBef>
                <a:spcPct val="0"/>
              </a:spcBef>
            </a:pPr>
            <a:r>
              <a:rPr lang="en-US" b="true" sz="209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Folder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52881" y="2262202"/>
            <a:ext cx="3309453" cy="10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198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Students are able to store and organize their notes in folders for ease of access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8443" y="4232480"/>
            <a:ext cx="2665422" cy="37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17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Note Taking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4425" y="4834222"/>
            <a:ext cx="3591695" cy="159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Students are able to take simple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185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notes in class or when learning and have them saved in StudyBuddy for revision or quiz generation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86109" y="4232480"/>
            <a:ext cx="2363884" cy="38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22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Quiz Generator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86109" y="4824697"/>
            <a:ext cx="3042998" cy="189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a GROQ API, and pdf text extraction, students get MCQ AI quizzes from buddy either from a prompt or topic they give, their notes, or an uploaded pdf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08443" y="7008640"/>
            <a:ext cx="2319380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Scheduler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4425" y="7689089"/>
            <a:ext cx="3042998" cy="126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Students have access to a simple calendar feature to create events or study schedules they will follow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42666" y="7008640"/>
            <a:ext cx="2319380" cy="37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b="true" sz="219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Admin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86109" y="7531462"/>
            <a:ext cx="3042998" cy="157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Administrators get to view all the students on the site, the total quizzes and notes done and delete some accounts if malicious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B8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97581">
            <a:off x="9271227" y="3800361"/>
            <a:ext cx="9122378" cy="11198448"/>
          </a:xfrm>
          <a:custGeom>
            <a:avLst/>
            <a:gdLst/>
            <a:ahLst/>
            <a:cxnLst/>
            <a:rect r="r" b="b" t="t" l="l"/>
            <a:pathLst>
              <a:path h="11198448" w="9122378">
                <a:moveTo>
                  <a:pt x="0" y="0"/>
                </a:moveTo>
                <a:lnTo>
                  <a:pt x="9122378" y="0"/>
                </a:lnTo>
                <a:lnTo>
                  <a:pt x="9122378" y="11198448"/>
                </a:lnTo>
                <a:lnTo>
                  <a:pt x="0" y="1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403" y="2089339"/>
            <a:ext cx="16632739" cy="6606834"/>
            <a:chOff x="0" y="0"/>
            <a:chExt cx="4380639" cy="1740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0639" cy="1740072"/>
            </a:xfrm>
            <a:custGeom>
              <a:avLst/>
              <a:gdLst/>
              <a:ahLst/>
              <a:cxnLst/>
              <a:rect r="r" b="b" t="t" l="l"/>
              <a:pathLst>
                <a:path h="1740072" w="4380639">
                  <a:moveTo>
                    <a:pt x="37702" y="0"/>
                  </a:moveTo>
                  <a:lnTo>
                    <a:pt x="4342937" y="0"/>
                  </a:lnTo>
                  <a:cubicBezTo>
                    <a:pt x="4363759" y="0"/>
                    <a:pt x="4380639" y="16880"/>
                    <a:pt x="4380639" y="37702"/>
                  </a:cubicBezTo>
                  <a:lnTo>
                    <a:pt x="4380639" y="1702369"/>
                  </a:lnTo>
                  <a:cubicBezTo>
                    <a:pt x="4380639" y="1723192"/>
                    <a:pt x="4363759" y="1740072"/>
                    <a:pt x="4342937" y="1740072"/>
                  </a:cubicBezTo>
                  <a:lnTo>
                    <a:pt x="37702" y="1740072"/>
                  </a:lnTo>
                  <a:cubicBezTo>
                    <a:pt x="16880" y="1740072"/>
                    <a:pt x="0" y="1723192"/>
                    <a:pt x="0" y="1702369"/>
                  </a:cubicBezTo>
                  <a:lnTo>
                    <a:pt x="0" y="37702"/>
                  </a:lnTo>
                  <a:cubicBezTo>
                    <a:pt x="0" y="16880"/>
                    <a:pt x="16880" y="0"/>
                    <a:pt x="37702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80639" cy="177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87103">
            <a:off x="4584414" y="762599"/>
            <a:ext cx="275620" cy="2756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6185" y="227446"/>
            <a:ext cx="993281" cy="993281"/>
          </a:xfrm>
          <a:custGeom>
            <a:avLst/>
            <a:gdLst/>
            <a:ahLst/>
            <a:cxnLst/>
            <a:rect r="r" b="b" t="t" l="l"/>
            <a:pathLst>
              <a:path h="993281" w="993281">
                <a:moveTo>
                  <a:pt x="0" y="0"/>
                </a:moveTo>
                <a:lnTo>
                  <a:pt x="993281" y="0"/>
                </a:lnTo>
                <a:lnTo>
                  <a:pt x="993281" y="993281"/>
                </a:lnTo>
                <a:lnTo>
                  <a:pt x="0" y="99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12756" y="3331690"/>
            <a:ext cx="1198984" cy="1394871"/>
            <a:chOff x="0" y="0"/>
            <a:chExt cx="1114460" cy="1296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4460" cy="1296538"/>
            </a:xfrm>
            <a:custGeom>
              <a:avLst/>
              <a:gdLst/>
              <a:ahLst/>
              <a:cxnLst/>
              <a:rect r="r" b="b" t="t" l="l"/>
              <a:pathLst>
                <a:path h="1296538" w="1114460">
                  <a:moveTo>
                    <a:pt x="271197" y="0"/>
                  </a:moveTo>
                  <a:lnTo>
                    <a:pt x="843263" y="0"/>
                  </a:lnTo>
                  <a:cubicBezTo>
                    <a:pt x="993041" y="0"/>
                    <a:pt x="1114460" y="121419"/>
                    <a:pt x="1114460" y="271197"/>
                  </a:cubicBezTo>
                  <a:lnTo>
                    <a:pt x="1114460" y="1025341"/>
                  </a:lnTo>
                  <a:cubicBezTo>
                    <a:pt x="1114460" y="1097267"/>
                    <a:pt x="1085888" y="1166247"/>
                    <a:pt x="1035028" y="1217106"/>
                  </a:cubicBezTo>
                  <a:cubicBezTo>
                    <a:pt x="984169" y="1267965"/>
                    <a:pt x="915189" y="1296538"/>
                    <a:pt x="843263" y="1296538"/>
                  </a:cubicBezTo>
                  <a:lnTo>
                    <a:pt x="271197" y="1296538"/>
                  </a:lnTo>
                  <a:cubicBezTo>
                    <a:pt x="121419" y="1296538"/>
                    <a:pt x="0" y="1175119"/>
                    <a:pt x="0" y="1025341"/>
                  </a:cubicBezTo>
                  <a:lnTo>
                    <a:pt x="0" y="271197"/>
                  </a:lnTo>
                  <a:cubicBezTo>
                    <a:pt x="0" y="121419"/>
                    <a:pt x="121419" y="0"/>
                    <a:pt x="271197" y="0"/>
                  </a:cubicBezTo>
                  <a:close/>
                </a:path>
              </a:pathLst>
            </a:custGeom>
            <a:blipFill>
              <a:blip r:embed="rId5"/>
              <a:stretch>
                <a:fillRect l="-8168" t="0" r="-816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32764" y="3425268"/>
            <a:ext cx="1391606" cy="1226766"/>
            <a:chOff x="0" y="0"/>
            <a:chExt cx="1114460" cy="9824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460" cy="982449"/>
            </a:xfrm>
            <a:custGeom>
              <a:avLst/>
              <a:gdLst/>
              <a:ahLst/>
              <a:cxnLst/>
              <a:rect r="r" b="b" t="t" l="l"/>
              <a:pathLst>
                <a:path h="982449" w="1114460">
                  <a:moveTo>
                    <a:pt x="233659" y="0"/>
                  </a:moveTo>
                  <a:lnTo>
                    <a:pt x="880802" y="0"/>
                  </a:lnTo>
                  <a:cubicBezTo>
                    <a:pt x="1009848" y="0"/>
                    <a:pt x="1114460" y="104613"/>
                    <a:pt x="1114460" y="233659"/>
                  </a:cubicBezTo>
                  <a:lnTo>
                    <a:pt x="1114460" y="748790"/>
                  </a:lnTo>
                  <a:cubicBezTo>
                    <a:pt x="1114460" y="877837"/>
                    <a:pt x="1009848" y="982449"/>
                    <a:pt x="880802" y="982449"/>
                  </a:cubicBezTo>
                  <a:lnTo>
                    <a:pt x="233659" y="982449"/>
                  </a:lnTo>
                  <a:cubicBezTo>
                    <a:pt x="104613" y="982449"/>
                    <a:pt x="0" y="877837"/>
                    <a:pt x="0" y="748790"/>
                  </a:cubicBezTo>
                  <a:lnTo>
                    <a:pt x="0" y="233659"/>
                  </a:lnTo>
                  <a:cubicBezTo>
                    <a:pt x="0" y="104613"/>
                    <a:pt x="104613" y="0"/>
                    <a:pt x="23365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1" r="0" b="-37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145393" y="3331690"/>
            <a:ext cx="1391606" cy="1226766"/>
            <a:chOff x="0" y="0"/>
            <a:chExt cx="1114460" cy="9824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460" cy="982449"/>
            </a:xfrm>
            <a:custGeom>
              <a:avLst/>
              <a:gdLst/>
              <a:ahLst/>
              <a:cxnLst/>
              <a:rect r="r" b="b" t="t" l="l"/>
              <a:pathLst>
                <a:path h="982449" w="1114460">
                  <a:moveTo>
                    <a:pt x="233659" y="0"/>
                  </a:moveTo>
                  <a:lnTo>
                    <a:pt x="880802" y="0"/>
                  </a:lnTo>
                  <a:cubicBezTo>
                    <a:pt x="1009848" y="0"/>
                    <a:pt x="1114460" y="104613"/>
                    <a:pt x="1114460" y="233659"/>
                  </a:cubicBezTo>
                  <a:lnTo>
                    <a:pt x="1114460" y="748790"/>
                  </a:lnTo>
                  <a:cubicBezTo>
                    <a:pt x="1114460" y="877837"/>
                    <a:pt x="1009848" y="982449"/>
                    <a:pt x="880802" y="982449"/>
                  </a:cubicBezTo>
                  <a:lnTo>
                    <a:pt x="233659" y="982449"/>
                  </a:lnTo>
                  <a:cubicBezTo>
                    <a:pt x="104613" y="982449"/>
                    <a:pt x="0" y="877837"/>
                    <a:pt x="0" y="748790"/>
                  </a:cubicBezTo>
                  <a:lnTo>
                    <a:pt x="0" y="233659"/>
                  </a:lnTo>
                  <a:cubicBezTo>
                    <a:pt x="0" y="104613"/>
                    <a:pt x="104613" y="0"/>
                    <a:pt x="233659" y="0"/>
                  </a:cubicBezTo>
                  <a:close/>
                </a:path>
              </a:pathLst>
            </a:custGeom>
            <a:blipFill>
              <a:blip r:embed="rId7"/>
              <a:stretch>
                <a:fillRect l="-28359" t="0" r="-28359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790611" y="3331690"/>
            <a:ext cx="1944632" cy="1226766"/>
            <a:chOff x="0" y="0"/>
            <a:chExt cx="1557348" cy="9824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7348" cy="982449"/>
            </a:xfrm>
            <a:custGeom>
              <a:avLst/>
              <a:gdLst/>
              <a:ahLst/>
              <a:cxnLst/>
              <a:rect r="r" b="b" t="t" l="l"/>
              <a:pathLst>
                <a:path h="982449" w="1557348">
                  <a:moveTo>
                    <a:pt x="167209" y="0"/>
                  </a:moveTo>
                  <a:lnTo>
                    <a:pt x="1390139" y="0"/>
                  </a:lnTo>
                  <a:cubicBezTo>
                    <a:pt x="1482486" y="0"/>
                    <a:pt x="1557348" y="74862"/>
                    <a:pt x="1557348" y="167209"/>
                  </a:cubicBezTo>
                  <a:lnTo>
                    <a:pt x="1557348" y="815240"/>
                  </a:lnTo>
                  <a:cubicBezTo>
                    <a:pt x="1557348" y="907587"/>
                    <a:pt x="1482486" y="982449"/>
                    <a:pt x="1390139" y="982449"/>
                  </a:cubicBezTo>
                  <a:lnTo>
                    <a:pt x="167209" y="982449"/>
                  </a:lnTo>
                  <a:cubicBezTo>
                    <a:pt x="74862" y="982449"/>
                    <a:pt x="0" y="907587"/>
                    <a:pt x="0" y="815240"/>
                  </a:cubicBezTo>
                  <a:lnTo>
                    <a:pt x="0" y="167209"/>
                  </a:lnTo>
                  <a:cubicBezTo>
                    <a:pt x="0" y="74862"/>
                    <a:pt x="74862" y="0"/>
                    <a:pt x="167209" y="0"/>
                  </a:cubicBezTo>
                  <a:close/>
                </a:path>
              </a:pathLst>
            </a:custGeom>
            <a:blipFill>
              <a:blip r:embed="rId8"/>
              <a:stretch>
                <a:fillRect l="-1497" t="0" r="-1497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3331690"/>
            <a:ext cx="2821846" cy="1226766"/>
            <a:chOff x="0" y="0"/>
            <a:chExt cx="2259860" cy="9824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59860" cy="982449"/>
            </a:xfrm>
            <a:custGeom>
              <a:avLst/>
              <a:gdLst/>
              <a:ahLst/>
              <a:cxnLst/>
              <a:rect r="r" b="b" t="t" l="l"/>
              <a:pathLst>
                <a:path h="982449" w="2259860">
                  <a:moveTo>
                    <a:pt x="115230" y="0"/>
                  </a:moveTo>
                  <a:lnTo>
                    <a:pt x="2144630" y="0"/>
                  </a:lnTo>
                  <a:cubicBezTo>
                    <a:pt x="2208270" y="0"/>
                    <a:pt x="2259860" y="51590"/>
                    <a:pt x="2259860" y="115230"/>
                  </a:cubicBezTo>
                  <a:lnTo>
                    <a:pt x="2259860" y="867219"/>
                  </a:lnTo>
                  <a:cubicBezTo>
                    <a:pt x="2259860" y="930859"/>
                    <a:pt x="2208270" y="982449"/>
                    <a:pt x="2144630" y="982449"/>
                  </a:cubicBezTo>
                  <a:lnTo>
                    <a:pt x="115230" y="982449"/>
                  </a:lnTo>
                  <a:cubicBezTo>
                    <a:pt x="84669" y="982449"/>
                    <a:pt x="55360" y="970309"/>
                    <a:pt x="33750" y="948699"/>
                  </a:cubicBezTo>
                  <a:cubicBezTo>
                    <a:pt x="12140" y="927089"/>
                    <a:pt x="0" y="897780"/>
                    <a:pt x="0" y="867219"/>
                  </a:cubicBezTo>
                  <a:lnTo>
                    <a:pt x="0" y="115230"/>
                  </a:lnTo>
                  <a:cubicBezTo>
                    <a:pt x="0" y="51590"/>
                    <a:pt x="51590" y="0"/>
                    <a:pt x="11523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17" r="0" b="-31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186103" y="3331690"/>
            <a:ext cx="1391606" cy="1226766"/>
            <a:chOff x="0" y="0"/>
            <a:chExt cx="1114460" cy="9824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4460" cy="982449"/>
            </a:xfrm>
            <a:custGeom>
              <a:avLst/>
              <a:gdLst/>
              <a:ahLst/>
              <a:cxnLst/>
              <a:rect r="r" b="b" t="t" l="l"/>
              <a:pathLst>
                <a:path h="982449" w="1114460">
                  <a:moveTo>
                    <a:pt x="233659" y="0"/>
                  </a:moveTo>
                  <a:lnTo>
                    <a:pt x="880802" y="0"/>
                  </a:lnTo>
                  <a:cubicBezTo>
                    <a:pt x="1009848" y="0"/>
                    <a:pt x="1114460" y="104613"/>
                    <a:pt x="1114460" y="233659"/>
                  </a:cubicBezTo>
                  <a:lnTo>
                    <a:pt x="1114460" y="748790"/>
                  </a:lnTo>
                  <a:cubicBezTo>
                    <a:pt x="1114460" y="877837"/>
                    <a:pt x="1009848" y="982449"/>
                    <a:pt x="880802" y="982449"/>
                  </a:cubicBezTo>
                  <a:lnTo>
                    <a:pt x="233659" y="982449"/>
                  </a:lnTo>
                  <a:cubicBezTo>
                    <a:pt x="104613" y="982449"/>
                    <a:pt x="0" y="877837"/>
                    <a:pt x="0" y="748790"/>
                  </a:cubicBezTo>
                  <a:lnTo>
                    <a:pt x="0" y="233659"/>
                  </a:lnTo>
                  <a:cubicBezTo>
                    <a:pt x="0" y="104613"/>
                    <a:pt x="104613" y="0"/>
                    <a:pt x="233659" y="0"/>
                  </a:cubicBezTo>
                  <a:close/>
                </a:path>
              </a:pathLst>
            </a:custGeom>
            <a:blipFill>
              <a:blip r:embed="rId10"/>
              <a:stretch>
                <a:fillRect l="-16070" t="0" r="-1607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618778" y="6765750"/>
            <a:ext cx="1875806" cy="1226766"/>
            <a:chOff x="0" y="0"/>
            <a:chExt cx="1502230" cy="9824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2230" cy="982449"/>
            </a:xfrm>
            <a:custGeom>
              <a:avLst/>
              <a:gdLst/>
              <a:ahLst/>
              <a:cxnLst/>
              <a:rect r="r" b="b" t="t" l="l"/>
              <a:pathLst>
                <a:path h="982449" w="1502230">
                  <a:moveTo>
                    <a:pt x="173344" y="0"/>
                  </a:moveTo>
                  <a:lnTo>
                    <a:pt x="1328885" y="0"/>
                  </a:lnTo>
                  <a:cubicBezTo>
                    <a:pt x="1374859" y="0"/>
                    <a:pt x="1418950" y="18263"/>
                    <a:pt x="1451458" y="50771"/>
                  </a:cubicBezTo>
                  <a:cubicBezTo>
                    <a:pt x="1483967" y="83280"/>
                    <a:pt x="1502230" y="127371"/>
                    <a:pt x="1502230" y="173344"/>
                  </a:cubicBezTo>
                  <a:lnTo>
                    <a:pt x="1502230" y="809105"/>
                  </a:lnTo>
                  <a:cubicBezTo>
                    <a:pt x="1502230" y="904840"/>
                    <a:pt x="1424621" y="982449"/>
                    <a:pt x="1328885" y="982449"/>
                  </a:cubicBezTo>
                  <a:lnTo>
                    <a:pt x="173344" y="982449"/>
                  </a:lnTo>
                  <a:cubicBezTo>
                    <a:pt x="127371" y="982449"/>
                    <a:pt x="83280" y="964186"/>
                    <a:pt x="50771" y="931678"/>
                  </a:cubicBezTo>
                  <a:cubicBezTo>
                    <a:pt x="18263" y="899169"/>
                    <a:pt x="0" y="855078"/>
                    <a:pt x="0" y="809105"/>
                  </a:cubicBezTo>
                  <a:lnTo>
                    <a:pt x="0" y="173344"/>
                  </a:lnTo>
                  <a:cubicBezTo>
                    <a:pt x="0" y="127371"/>
                    <a:pt x="18263" y="83280"/>
                    <a:pt x="50771" y="50771"/>
                  </a:cubicBezTo>
                  <a:cubicBezTo>
                    <a:pt x="83280" y="18263"/>
                    <a:pt x="127371" y="0"/>
                    <a:pt x="173344" y="0"/>
                  </a:cubicBezTo>
                  <a:close/>
                </a:path>
              </a:pathLst>
            </a:custGeom>
            <a:blipFill>
              <a:blip r:embed="rId11"/>
              <a:stretch>
                <a:fillRect l="-1341" t="0" r="-134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418771" y="6765750"/>
            <a:ext cx="3861754" cy="1226766"/>
            <a:chOff x="0" y="0"/>
            <a:chExt cx="3092665" cy="9824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92665" cy="982449"/>
            </a:xfrm>
            <a:custGeom>
              <a:avLst/>
              <a:gdLst/>
              <a:ahLst/>
              <a:cxnLst/>
              <a:rect r="r" b="b" t="t" l="l"/>
              <a:pathLst>
                <a:path h="982449" w="3092665">
                  <a:moveTo>
                    <a:pt x="84200" y="0"/>
                  </a:moveTo>
                  <a:lnTo>
                    <a:pt x="3008465" y="0"/>
                  </a:lnTo>
                  <a:cubicBezTo>
                    <a:pt x="3030796" y="0"/>
                    <a:pt x="3052213" y="8871"/>
                    <a:pt x="3068003" y="24662"/>
                  </a:cubicBezTo>
                  <a:cubicBezTo>
                    <a:pt x="3083794" y="40452"/>
                    <a:pt x="3092665" y="61869"/>
                    <a:pt x="3092665" y="84200"/>
                  </a:cubicBezTo>
                  <a:lnTo>
                    <a:pt x="3092665" y="898249"/>
                  </a:lnTo>
                  <a:cubicBezTo>
                    <a:pt x="3092665" y="920580"/>
                    <a:pt x="3083794" y="941997"/>
                    <a:pt x="3068003" y="957787"/>
                  </a:cubicBezTo>
                  <a:cubicBezTo>
                    <a:pt x="3052213" y="973578"/>
                    <a:pt x="3030796" y="982449"/>
                    <a:pt x="3008465" y="982449"/>
                  </a:cubicBezTo>
                  <a:lnTo>
                    <a:pt x="84200" y="982449"/>
                  </a:lnTo>
                  <a:cubicBezTo>
                    <a:pt x="61869" y="982449"/>
                    <a:pt x="40452" y="973578"/>
                    <a:pt x="24662" y="957787"/>
                  </a:cubicBezTo>
                  <a:cubicBezTo>
                    <a:pt x="8871" y="941997"/>
                    <a:pt x="0" y="920580"/>
                    <a:pt x="0" y="898249"/>
                  </a:cubicBezTo>
                  <a:lnTo>
                    <a:pt x="0" y="84200"/>
                  </a:lnTo>
                  <a:cubicBezTo>
                    <a:pt x="0" y="61869"/>
                    <a:pt x="8871" y="40452"/>
                    <a:pt x="24662" y="24662"/>
                  </a:cubicBezTo>
                  <a:cubicBezTo>
                    <a:pt x="40452" y="8871"/>
                    <a:pt x="61869" y="0"/>
                    <a:pt x="84200" y="0"/>
                  </a:cubicBezTo>
                  <a:close/>
                </a:path>
              </a:pathLst>
            </a:custGeom>
            <a:blipFill>
              <a:blip r:embed="rId12"/>
              <a:stretch>
                <a:fillRect l="-8022" t="0" r="-8022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907973" y="6765750"/>
            <a:ext cx="1811143" cy="1226766"/>
            <a:chOff x="0" y="0"/>
            <a:chExt cx="1450444" cy="9824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50444" cy="982449"/>
            </a:xfrm>
            <a:custGeom>
              <a:avLst/>
              <a:gdLst/>
              <a:ahLst/>
              <a:cxnLst/>
              <a:rect r="r" b="b" t="t" l="l"/>
              <a:pathLst>
                <a:path h="982449" w="1450444">
                  <a:moveTo>
                    <a:pt x="179533" y="0"/>
                  </a:moveTo>
                  <a:lnTo>
                    <a:pt x="1270911" y="0"/>
                  </a:lnTo>
                  <a:cubicBezTo>
                    <a:pt x="1318526" y="0"/>
                    <a:pt x="1364191" y="18915"/>
                    <a:pt x="1397860" y="52584"/>
                  </a:cubicBezTo>
                  <a:cubicBezTo>
                    <a:pt x="1431529" y="86253"/>
                    <a:pt x="1450444" y="131918"/>
                    <a:pt x="1450444" y="179533"/>
                  </a:cubicBezTo>
                  <a:lnTo>
                    <a:pt x="1450444" y="802916"/>
                  </a:lnTo>
                  <a:cubicBezTo>
                    <a:pt x="1450444" y="850531"/>
                    <a:pt x="1431529" y="896196"/>
                    <a:pt x="1397860" y="929865"/>
                  </a:cubicBezTo>
                  <a:cubicBezTo>
                    <a:pt x="1364191" y="963534"/>
                    <a:pt x="1318526" y="982449"/>
                    <a:pt x="1270911" y="982449"/>
                  </a:cubicBezTo>
                  <a:lnTo>
                    <a:pt x="179533" y="982449"/>
                  </a:lnTo>
                  <a:cubicBezTo>
                    <a:pt x="131918" y="982449"/>
                    <a:pt x="86253" y="963534"/>
                    <a:pt x="52584" y="929865"/>
                  </a:cubicBezTo>
                  <a:cubicBezTo>
                    <a:pt x="18915" y="896196"/>
                    <a:pt x="0" y="850531"/>
                    <a:pt x="0" y="802916"/>
                  </a:cubicBezTo>
                  <a:lnTo>
                    <a:pt x="0" y="179533"/>
                  </a:lnTo>
                  <a:cubicBezTo>
                    <a:pt x="0" y="131918"/>
                    <a:pt x="18915" y="86253"/>
                    <a:pt x="52584" y="52584"/>
                  </a:cubicBezTo>
                  <a:cubicBezTo>
                    <a:pt x="86253" y="18915"/>
                    <a:pt x="131918" y="0"/>
                    <a:pt x="179533" y="0"/>
                  </a:cubicBezTo>
                  <a:close/>
                </a:path>
              </a:pathLst>
            </a:custGeom>
            <a:blipFill>
              <a:blip r:embed="rId13"/>
              <a:stretch>
                <a:fillRect l="-10208" t="0" r="-10208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820517" y="957066"/>
            <a:ext cx="9854097" cy="100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b="true" sz="6986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2414" y="682405"/>
            <a:ext cx="2932170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3613" b="true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</a:t>
            </a:r>
            <a:r>
              <a:rPr lang="en-US" sz="361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Buddy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85895" y="2478883"/>
            <a:ext cx="2360007" cy="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b="true" sz="3268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 End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86970" y="2476894"/>
            <a:ext cx="2360007" cy="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b="true" sz="3268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 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32416" y="2476894"/>
            <a:ext cx="2360007" cy="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b="true" sz="3268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Database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56681" y="5670023"/>
            <a:ext cx="4000015" cy="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b="true" sz="3268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Hosting Services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74462" y="5670023"/>
            <a:ext cx="1444654" cy="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b="true" sz="3268">
                <a:solidFill>
                  <a:srgbClr val="01879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 API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B8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106" y="2874186"/>
            <a:ext cx="10254115" cy="5994317"/>
            <a:chOff x="0" y="0"/>
            <a:chExt cx="1595515" cy="932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5515" cy="932701"/>
            </a:xfrm>
            <a:custGeom>
              <a:avLst/>
              <a:gdLst/>
              <a:ahLst/>
              <a:cxnLst/>
              <a:rect r="r" b="b" t="t" l="l"/>
              <a:pathLst>
                <a:path h="932701" w="1595515">
                  <a:moveTo>
                    <a:pt x="31710" y="0"/>
                  </a:moveTo>
                  <a:lnTo>
                    <a:pt x="1563805" y="0"/>
                  </a:lnTo>
                  <a:cubicBezTo>
                    <a:pt x="1572215" y="0"/>
                    <a:pt x="1580281" y="3341"/>
                    <a:pt x="1586227" y="9288"/>
                  </a:cubicBezTo>
                  <a:cubicBezTo>
                    <a:pt x="1592174" y="15235"/>
                    <a:pt x="1595515" y="23300"/>
                    <a:pt x="1595515" y="31710"/>
                  </a:cubicBezTo>
                  <a:lnTo>
                    <a:pt x="1595515" y="900991"/>
                  </a:lnTo>
                  <a:cubicBezTo>
                    <a:pt x="1595515" y="918504"/>
                    <a:pt x="1581318" y="932701"/>
                    <a:pt x="1563805" y="932701"/>
                  </a:cubicBezTo>
                  <a:lnTo>
                    <a:pt x="31710" y="932701"/>
                  </a:lnTo>
                  <a:cubicBezTo>
                    <a:pt x="14197" y="932701"/>
                    <a:pt x="0" y="918504"/>
                    <a:pt x="0" y="900991"/>
                  </a:cubicBezTo>
                  <a:lnTo>
                    <a:pt x="0" y="31710"/>
                  </a:lnTo>
                  <a:cubicBezTo>
                    <a:pt x="0" y="14197"/>
                    <a:pt x="14197" y="0"/>
                    <a:pt x="31710" y="0"/>
                  </a:cubicBezTo>
                  <a:close/>
                </a:path>
              </a:pathLst>
            </a:custGeom>
            <a:blipFill>
              <a:blip r:embed="rId2"/>
              <a:stretch>
                <a:fillRect l="-3022" t="0" r="-30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187103">
            <a:off x="7183381" y="1260263"/>
            <a:ext cx="443220" cy="4432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7366" y="97366"/>
              <a:ext cx="618069" cy="618069"/>
            </a:xfrm>
            <a:custGeom>
              <a:avLst/>
              <a:gdLst/>
              <a:ahLst/>
              <a:cxnLst/>
              <a:rect r="r" b="b" t="t" l="l"/>
              <a:pathLst>
                <a:path h="618069" w="618069">
                  <a:moveTo>
                    <a:pt x="373692" y="41176"/>
                  </a:moveTo>
                  <a:lnTo>
                    <a:pt x="373692" y="41176"/>
                  </a:lnTo>
                  <a:cubicBezTo>
                    <a:pt x="415459" y="130672"/>
                    <a:pt x="487396" y="202609"/>
                    <a:pt x="576892" y="244376"/>
                  </a:cubicBezTo>
                  <a:lnTo>
                    <a:pt x="576892" y="244376"/>
                  </a:lnTo>
                  <a:cubicBezTo>
                    <a:pt x="602012" y="256100"/>
                    <a:pt x="618068" y="281312"/>
                    <a:pt x="618068" y="309034"/>
                  </a:cubicBezTo>
                  <a:cubicBezTo>
                    <a:pt x="618068" y="336756"/>
                    <a:pt x="602012" y="361968"/>
                    <a:pt x="576892" y="373692"/>
                  </a:cubicBezTo>
                  <a:lnTo>
                    <a:pt x="576892" y="373692"/>
                  </a:lnTo>
                  <a:cubicBezTo>
                    <a:pt x="487396" y="415459"/>
                    <a:pt x="415459" y="487396"/>
                    <a:pt x="373692" y="576892"/>
                  </a:cubicBezTo>
                  <a:lnTo>
                    <a:pt x="373692" y="576892"/>
                  </a:lnTo>
                  <a:cubicBezTo>
                    <a:pt x="361968" y="602012"/>
                    <a:pt x="336756" y="618068"/>
                    <a:pt x="309034" y="618068"/>
                  </a:cubicBezTo>
                  <a:cubicBezTo>
                    <a:pt x="281312" y="618068"/>
                    <a:pt x="256100" y="602012"/>
                    <a:pt x="244376" y="576892"/>
                  </a:cubicBezTo>
                  <a:lnTo>
                    <a:pt x="244376" y="576892"/>
                  </a:lnTo>
                  <a:cubicBezTo>
                    <a:pt x="202609" y="487396"/>
                    <a:pt x="130672" y="415459"/>
                    <a:pt x="41176" y="373692"/>
                  </a:cubicBezTo>
                  <a:lnTo>
                    <a:pt x="41176" y="373692"/>
                  </a:lnTo>
                  <a:cubicBezTo>
                    <a:pt x="16056" y="361968"/>
                    <a:pt x="0" y="336756"/>
                    <a:pt x="0" y="309034"/>
                  </a:cubicBezTo>
                  <a:cubicBezTo>
                    <a:pt x="0" y="281312"/>
                    <a:pt x="16056" y="256100"/>
                    <a:pt x="41176" y="244376"/>
                  </a:cubicBezTo>
                  <a:lnTo>
                    <a:pt x="41176" y="244376"/>
                  </a:lnTo>
                  <a:cubicBezTo>
                    <a:pt x="130672" y="202609"/>
                    <a:pt x="202609" y="130672"/>
                    <a:pt x="244376" y="41176"/>
                  </a:cubicBezTo>
                  <a:lnTo>
                    <a:pt x="244376" y="41176"/>
                  </a:lnTo>
                  <a:cubicBezTo>
                    <a:pt x="256100" y="16056"/>
                    <a:pt x="281312" y="0"/>
                    <a:pt x="309034" y="0"/>
                  </a:cubicBezTo>
                  <a:cubicBezTo>
                    <a:pt x="336756" y="0"/>
                    <a:pt x="361968" y="16056"/>
                    <a:pt x="373692" y="41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106" y="399691"/>
            <a:ext cx="1597282" cy="1597282"/>
          </a:xfrm>
          <a:custGeom>
            <a:avLst/>
            <a:gdLst/>
            <a:ahLst/>
            <a:cxnLst/>
            <a:rect r="r" b="b" t="t" l="l"/>
            <a:pathLst>
              <a:path h="1597282" w="1597282">
                <a:moveTo>
                  <a:pt x="0" y="0"/>
                </a:moveTo>
                <a:lnTo>
                  <a:pt x="1597281" y="0"/>
                </a:lnTo>
                <a:lnTo>
                  <a:pt x="1597281" y="1597281"/>
                </a:lnTo>
                <a:lnTo>
                  <a:pt x="0" y="1597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82198" y="2721045"/>
            <a:ext cx="3650152" cy="5137426"/>
            <a:chOff x="0" y="0"/>
            <a:chExt cx="698032" cy="9824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89081" y="0"/>
                  </a:moveTo>
                  <a:lnTo>
                    <a:pt x="608951" y="0"/>
                  </a:lnTo>
                  <a:cubicBezTo>
                    <a:pt x="658149" y="0"/>
                    <a:pt x="698032" y="39883"/>
                    <a:pt x="698032" y="89081"/>
                  </a:cubicBezTo>
                  <a:lnTo>
                    <a:pt x="698032" y="893368"/>
                  </a:lnTo>
                  <a:cubicBezTo>
                    <a:pt x="698032" y="942566"/>
                    <a:pt x="658149" y="982449"/>
                    <a:pt x="608951" y="982449"/>
                  </a:cubicBezTo>
                  <a:lnTo>
                    <a:pt x="89081" y="982449"/>
                  </a:lnTo>
                  <a:cubicBezTo>
                    <a:pt x="39883" y="982449"/>
                    <a:pt x="0" y="942566"/>
                    <a:pt x="0" y="893368"/>
                  </a:cubicBezTo>
                  <a:lnTo>
                    <a:pt x="0" y="89081"/>
                  </a:lnTo>
                  <a:cubicBezTo>
                    <a:pt x="0" y="39883"/>
                    <a:pt x="39883" y="0"/>
                    <a:pt x="89081" y="0"/>
                  </a:cubicBezTo>
                  <a:close/>
                </a:path>
              </a:pathLst>
            </a:custGeom>
            <a:blipFill>
              <a:blip r:embed="rId4"/>
              <a:stretch>
                <a:fillRect l="-4886" t="0" r="-488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23744" y="1134652"/>
            <a:ext cx="4715182" cy="7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6"/>
              </a:lnSpc>
            </a:pPr>
            <a:r>
              <a:rPr lang="en-US" sz="581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StudyBuddy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67819" y="1134652"/>
            <a:ext cx="6278911" cy="7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6"/>
              </a:lnSpc>
            </a:pPr>
            <a:r>
              <a:rPr lang="en-US" sz="581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Getting Started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83053" y="8468607"/>
            <a:ext cx="2045401" cy="7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6"/>
              </a:lnSpc>
            </a:pPr>
            <a:r>
              <a:rPr lang="en-US" sz="581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5981" y="9305925"/>
            <a:ext cx="7058789" cy="3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8"/>
              </a:lnSpc>
            </a:pPr>
            <a:r>
              <a:rPr lang="en-US" sz="291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Link: </a:t>
            </a:r>
            <a:r>
              <a:rPr lang="en-US" b="true" sz="2910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  <a:hlinkClick r:id="rId5" tooltip="http://studybuddy-six-blush.vercel.app"/>
              </a:rPr>
              <a:t>studybuddy-six-blush.vercel.app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DAG7z3i6znk</dc:identifier>
  <dcterms:modified xsi:type="dcterms:W3CDTF">2011-08-01T06:04:30Z</dcterms:modified>
  <cp:revision>1</cp:revision>
  <dc:title>StudyBuddy</dc:title>
</cp:coreProperties>
</file>